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7" r:id="rId3"/>
    <p:sldId id="257" r:id="rId4"/>
    <p:sldId id="278" r:id="rId5"/>
    <p:sldId id="272" r:id="rId6"/>
    <p:sldId id="279" r:id="rId7"/>
    <p:sldId id="273" r:id="rId8"/>
    <p:sldId id="280" r:id="rId9"/>
    <p:sldId id="274" r:id="rId10"/>
    <p:sldId id="281" r:id="rId11"/>
    <p:sldId id="275" r:id="rId12"/>
    <p:sldId id="289" r:id="rId13"/>
    <p:sldId id="291" r:id="rId14"/>
    <p:sldId id="290" r:id="rId15"/>
    <p:sldId id="282" r:id="rId16"/>
    <p:sldId id="258" r:id="rId17"/>
    <p:sldId id="283" r:id="rId18"/>
    <p:sldId id="259" r:id="rId19"/>
    <p:sldId id="284" r:id="rId20"/>
    <p:sldId id="260" r:id="rId21"/>
    <p:sldId id="285" r:id="rId22"/>
    <p:sldId id="261" r:id="rId23"/>
    <p:sldId id="286" r:id="rId24"/>
    <p:sldId id="276" r:id="rId25"/>
    <p:sldId id="287" r:id="rId26"/>
    <p:sldId id="262" r:id="rId27"/>
    <p:sldId id="288" r:id="rId28"/>
    <p:sldId id="263" r:id="rId29"/>
    <p:sldId id="264" r:id="rId30"/>
    <p:sldId id="265" r:id="rId31"/>
    <p:sldId id="269" r:id="rId32"/>
    <p:sldId id="266" r:id="rId33"/>
    <p:sldId id="270" r:id="rId34"/>
    <p:sldId id="267" r:id="rId35"/>
    <p:sldId id="268" r:id="rId36"/>
    <p:sldId id="27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09DE-E6F6-4488-8B3A-33F1E44B14B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D823A-3297-4136-A013-93B3ADA96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026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09DE-E6F6-4488-8B3A-33F1E44B14B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D823A-3297-4136-A013-93B3ADA96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302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09DE-E6F6-4488-8B3A-33F1E44B14B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D823A-3297-4136-A013-93B3ADA96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46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09DE-E6F6-4488-8B3A-33F1E44B14B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D823A-3297-4136-A013-93B3ADA96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832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09DE-E6F6-4488-8B3A-33F1E44B14B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D823A-3297-4136-A013-93B3ADA96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523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09DE-E6F6-4488-8B3A-33F1E44B14B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D823A-3297-4136-A013-93B3ADA96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094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09DE-E6F6-4488-8B3A-33F1E44B14B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D823A-3297-4136-A013-93B3ADA96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480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09DE-E6F6-4488-8B3A-33F1E44B14B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D823A-3297-4136-A013-93B3ADA96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19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09DE-E6F6-4488-8B3A-33F1E44B14B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D823A-3297-4136-A013-93B3ADA96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17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09DE-E6F6-4488-8B3A-33F1E44B14B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D823A-3297-4136-A013-93B3ADA96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783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09DE-E6F6-4488-8B3A-33F1E44B14B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D823A-3297-4136-A013-93B3ADA96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4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A09DE-E6F6-4488-8B3A-33F1E44B14B4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D823A-3297-4136-A013-93B3ADA96D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5182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GAINZ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576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25" y="938594"/>
            <a:ext cx="6976812" cy="385803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79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Hvenar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Alltaf</a:t>
            </a:r>
            <a:endParaRPr lang="en-GB" dirty="0"/>
          </a:p>
          <a:p>
            <a:r>
              <a:rPr lang="en-GB" dirty="0"/>
              <a:t>Anabolic window</a:t>
            </a:r>
          </a:p>
          <a:p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896" y="2101516"/>
            <a:ext cx="5128242" cy="2671303"/>
          </a:xfrm>
        </p:spPr>
      </p:pic>
    </p:spTree>
    <p:extLst>
      <p:ext uri="{BB962C8B-B14F-4D97-AF65-F5344CB8AC3E}">
        <p14:creationId xmlns:p14="http://schemas.microsoft.com/office/powerpoint/2010/main" val="2653029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Faedubotar</a:t>
            </a:r>
            <a:r>
              <a:rPr lang="en-GB" dirty="0"/>
              <a:t> </a:t>
            </a:r>
            <a:r>
              <a:rPr lang="en-GB" dirty="0" err="1"/>
              <a:t>efni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Protin</a:t>
            </a:r>
            <a:endParaRPr lang="en-GB" dirty="0"/>
          </a:p>
          <a:p>
            <a:r>
              <a:rPr lang="en-GB" dirty="0" err="1"/>
              <a:t>Kreatin</a:t>
            </a:r>
            <a:endParaRPr lang="en-GB" dirty="0"/>
          </a:p>
          <a:p>
            <a:r>
              <a:rPr lang="en-GB" dirty="0"/>
              <a:t>Gainer</a:t>
            </a:r>
          </a:p>
          <a:p>
            <a:r>
              <a:rPr lang="en-GB" dirty="0"/>
              <a:t>Pre</a:t>
            </a:r>
          </a:p>
          <a:p>
            <a:r>
              <a:rPr lang="en-GB" dirty="0" err="1"/>
              <a:t>Brennslu</a:t>
            </a:r>
            <a:r>
              <a:rPr lang="en-GB" dirty="0"/>
              <a:t> </a:t>
            </a:r>
            <a:r>
              <a:rPr lang="en-GB" dirty="0" err="1"/>
              <a:t>efni</a:t>
            </a:r>
            <a:endParaRPr lang="en-GB" dirty="0"/>
          </a:p>
          <a:p>
            <a:r>
              <a:rPr lang="en-GB" dirty="0" err="1"/>
              <a:t>Annad</a:t>
            </a:r>
            <a:r>
              <a:rPr lang="en-GB" dirty="0"/>
              <a:t>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37" y="2161674"/>
            <a:ext cx="4696326" cy="469632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78" y="911225"/>
            <a:ext cx="2495550" cy="18288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963" y="4063058"/>
            <a:ext cx="2365208" cy="2751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71" y="526005"/>
            <a:ext cx="2970558" cy="129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60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Ásbjörn</a:t>
            </a:r>
            <a:r>
              <a:rPr lang="en-GB" dirty="0"/>
              <a:t> </a:t>
            </a:r>
            <a:r>
              <a:rPr lang="en-GB" dirty="0" err="1"/>
              <a:t>Árni</a:t>
            </a:r>
            <a:r>
              <a:rPr lang="en-GB" dirty="0"/>
              <a:t> </a:t>
            </a:r>
            <a:r>
              <a:rPr lang="en-GB" dirty="0" err="1"/>
              <a:t>Ásbjörnsson</a:t>
            </a:r>
            <a:endParaRPr lang="en-GB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4246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Sterar</a:t>
            </a:r>
            <a:r>
              <a:rPr lang="en-GB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Nei</a:t>
            </a:r>
            <a:r>
              <a:rPr lang="en-GB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044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454" y="1027906"/>
            <a:ext cx="6585535" cy="466167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802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Málfræði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GB" sz="3600" b="1" dirty="0"/>
              <a:t>Gains = </a:t>
            </a:r>
            <a:r>
              <a:rPr lang="en-GB" sz="3600" b="1" dirty="0" err="1"/>
              <a:t>bætingar</a:t>
            </a:r>
            <a:endParaRPr lang="en-GB" sz="3600" dirty="0"/>
          </a:p>
          <a:p>
            <a:pPr fontAlgn="base"/>
            <a:r>
              <a:rPr lang="en-GB" sz="3600" b="1" dirty="0"/>
              <a:t>Grind = </a:t>
            </a:r>
            <a:r>
              <a:rPr lang="en-GB" sz="3600" b="1" dirty="0" err="1"/>
              <a:t>að</a:t>
            </a:r>
            <a:r>
              <a:rPr lang="en-GB" sz="3600" b="1" dirty="0"/>
              <a:t> </a:t>
            </a:r>
            <a:r>
              <a:rPr lang="en-GB" sz="3600" b="1" dirty="0" err="1"/>
              <a:t>bæta</a:t>
            </a:r>
            <a:r>
              <a:rPr lang="en-GB" sz="3600" b="1" dirty="0"/>
              <a:t> sig </a:t>
            </a:r>
            <a:endParaRPr lang="en-GB" sz="3600" dirty="0"/>
          </a:p>
          <a:p>
            <a:pPr fontAlgn="base"/>
            <a:r>
              <a:rPr lang="en-GB" sz="3600" b="1" dirty="0" err="1"/>
              <a:t>Ekki</a:t>
            </a:r>
            <a:r>
              <a:rPr lang="en-GB" sz="3600" b="1" dirty="0"/>
              <a:t> </a:t>
            </a:r>
            <a:r>
              <a:rPr lang="en-GB" sz="3600" b="1" dirty="0" err="1"/>
              <a:t>endanleg</a:t>
            </a:r>
            <a:r>
              <a:rPr lang="en-GB" sz="3600" b="1" dirty="0"/>
              <a:t> </a:t>
            </a:r>
            <a:r>
              <a:rPr lang="en-GB" sz="3600" b="1" dirty="0" err="1"/>
              <a:t>merking</a:t>
            </a:r>
            <a:endParaRPr lang="en-GB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11" y="123524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03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877" y="1825625"/>
            <a:ext cx="7770246" cy="4351338"/>
          </a:xfrm>
        </p:spPr>
      </p:pic>
    </p:spTree>
    <p:extLst>
      <p:ext uri="{BB962C8B-B14F-4D97-AF65-F5344CB8AC3E}">
        <p14:creationId xmlns:p14="http://schemas.microsoft.com/office/powerpoint/2010/main" val="3863137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1620044"/>
            <a:ext cx="5505450" cy="4762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Hvers</a:t>
            </a:r>
            <a:r>
              <a:rPr lang="en-GB" dirty="0"/>
              <a:t> </a:t>
            </a:r>
            <a:r>
              <a:rPr lang="en-GB" dirty="0" err="1"/>
              <a:t>vegna</a:t>
            </a:r>
            <a:r>
              <a:rPr lang="en-GB" dirty="0"/>
              <a:t>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GB" sz="4000" b="1" dirty="0" err="1"/>
              <a:t>Það</a:t>
            </a:r>
            <a:r>
              <a:rPr lang="en-GB" sz="4000" b="1" dirty="0"/>
              <a:t> </a:t>
            </a:r>
            <a:r>
              <a:rPr lang="en-GB" sz="4000" b="1" dirty="0" err="1"/>
              <a:t>er</a:t>
            </a:r>
            <a:r>
              <a:rPr lang="en-GB" sz="4000" b="1" dirty="0"/>
              <a:t> </a:t>
            </a:r>
            <a:r>
              <a:rPr lang="en-GB" sz="4000" b="1" dirty="0" err="1"/>
              <a:t>gáfulegt</a:t>
            </a:r>
            <a:r>
              <a:rPr lang="en-GB" sz="4000" b="1" dirty="0"/>
              <a:t> </a:t>
            </a:r>
            <a:r>
              <a:rPr lang="en-GB" sz="4000" b="1" dirty="0" err="1"/>
              <a:t>að</a:t>
            </a:r>
            <a:r>
              <a:rPr lang="en-GB" sz="4000" b="1" dirty="0"/>
              <a:t> </a:t>
            </a:r>
            <a:r>
              <a:rPr lang="en-GB" sz="4000" b="1" dirty="0" err="1"/>
              <a:t>hugsa</a:t>
            </a:r>
            <a:r>
              <a:rPr lang="en-GB" sz="4000" b="1" dirty="0"/>
              <a:t> </a:t>
            </a:r>
            <a:r>
              <a:rPr lang="en-GB" sz="4000" b="1" dirty="0" err="1"/>
              <a:t>vel</a:t>
            </a:r>
            <a:r>
              <a:rPr lang="en-GB" sz="4000" b="1" dirty="0"/>
              <a:t> um sig.</a:t>
            </a:r>
            <a:endParaRPr lang="en-GB" sz="4000" dirty="0"/>
          </a:p>
          <a:p>
            <a:pPr fontAlgn="base"/>
            <a:r>
              <a:rPr lang="en-GB" sz="4000" b="1" dirty="0" err="1"/>
              <a:t>Tíminn</a:t>
            </a:r>
            <a:r>
              <a:rPr lang="en-GB" sz="4000" b="1" dirty="0"/>
              <a:t> </a:t>
            </a:r>
            <a:r>
              <a:rPr lang="en-GB" sz="4000" b="1" dirty="0" err="1"/>
              <a:t>og</a:t>
            </a:r>
            <a:r>
              <a:rPr lang="en-GB" sz="4000" b="1" dirty="0"/>
              <a:t> </a:t>
            </a:r>
            <a:r>
              <a:rPr lang="en-GB" sz="4000" b="1" dirty="0" err="1"/>
              <a:t>heilsan</a:t>
            </a:r>
            <a:r>
              <a:rPr lang="en-GB" sz="4000" b="1" dirty="0"/>
              <a:t> </a:t>
            </a:r>
            <a:r>
              <a:rPr lang="en-GB" sz="4000" b="1" dirty="0" err="1"/>
              <a:t>eru</a:t>
            </a:r>
            <a:r>
              <a:rPr lang="en-GB" sz="4000" b="1" dirty="0"/>
              <a:t> </a:t>
            </a:r>
            <a:r>
              <a:rPr lang="en-GB" sz="4000" b="1" dirty="0" err="1"/>
              <a:t>dýrmætustu</a:t>
            </a:r>
            <a:r>
              <a:rPr lang="en-GB" sz="4000" b="1" dirty="0"/>
              <a:t>...</a:t>
            </a:r>
            <a:endParaRPr lang="en-GB" sz="4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406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49" y="-137122"/>
            <a:ext cx="3825039" cy="5333804"/>
          </a:xfrm>
        </p:spPr>
      </p:pic>
    </p:spTree>
    <p:extLst>
      <p:ext uri="{BB962C8B-B14F-4D97-AF65-F5344CB8AC3E}">
        <p14:creationId xmlns:p14="http://schemas.microsoft.com/office/powerpoint/2010/main" val="732384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547" y="377068"/>
            <a:ext cx="5069305" cy="6470369"/>
          </a:xfrm>
        </p:spPr>
      </p:pic>
    </p:spTree>
    <p:extLst>
      <p:ext uri="{BB962C8B-B14F-4D97-AF65-F5344CB8AC3E}">
        <p14:creationId xmlns:p14="http://schemas.microsoft.com/office/powerpoint/2010/main" val="2181531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Hvernig</a:t>
            </a:r>
            <a:r>
              <a:rPr lang="en-GB" dirty="0"/>
              <a:t> </a:t>
            </a:r>
            <a:r>
              <a:rPr lang="en-GB" dirty="0" err="1"/>
              <a:t>fae</a:t>
            </a:r>
            <a:r>
              <a:rPr lang="en-GB" dirty="0"/>
              <a:t> </a:t>
            </a:r>
            <a:r>
              <a:rPr lang="en-GB" dirty="0" err="1"/>
              <a:t>eg</a:t>
            </a:r>
            <a:r>
              <a:rPr lang="en-GB" dirty="0"/>
              <a:t> GAINZ?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GB" b="1" dirty="0" err="1"/>
              <a:t>Mætt</a:t>
            </a:r>
            <a:r>
              <a:rPr lang="en-GB" b="1" dirty="0"/>
              <a:t> í </a:t>
            </a:r>
            <a:r>
              <a:rPr lang="en-GB" b="1" dirty="0" err="1"/>
              <a:t>ræktina</a:t>
            </a:r>
            <a:r>
              <a:rPr lang="en-GB" b="1" dirty="0"/>
              <a:t> </a:t>
            </a:r>
            <a:r>
              <a:rPr lang="en-GB" b="1" dirty="0" err="1"/>
              <a:t>og</a:t>
            </a:r>
            <a:r>
              <a:rPr lang="en-GB" b="1" dirty="0"/>
              <a:t> gains</a:t>
            </a:r>
            <a:endParaRPr lang="en-GB" dirty="0"/>
          </a:p>
          <a:p>
            <a:pPr fontAlgn="base"/>
            <a:r>
              <a:rPr lang="en-GB" b="1" dirty="0"/>
              <a:t>Step up your gain</a:t>
            </a:r>
            <a:endParaRPr lang="en-GB" dirty="0"/>
          </a:p>
          <a:p>
            <a:r>
              <a:rPr lang="en-GB" b="1" dirty="0"/>
              <a:t>Sofa nog. </a:t>
            </a:r>
            <a:r>
              <a:rPr lang="en-GB" b="1" dirty="0" err="1"/>
              <a:t>Alltaf</a:t>
            </a:r>
            <a:endParaRPr lang="en-GB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9184"/>
            <a:ext cx="4355124" cy="435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21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459832"/>
            <a:ext cx="6289508" cy="4717131"/>
          </a:xfrm>
        </p:spPr>
      </p:pic>
    </p:spTree>
    <p:extLst>
      <p:ext uri="{BB962C8B-B14F-4D97-AF65-F5344CB8AC3E}">
        <p14:creationId xmlns:p14="http://schemas.microsoft.com/office/powerpoint/2010/main" val="737248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Orka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Fyrir</a:t>
            </a:r>
            <a:r>
              <a:rPr lang="en-GB" dirty="0"/>
              <a:t> maximum gains </a:t>
            </a:r>
            <a:r>
              <a:rPr lang="en-GB" dirty="0" err="1"/>
              <a:t>þá</a:t>
            </a:r>
            <a:r>
              <a:rPr lang="en-GB" dirty="0"/>
              <a:t> </a:t>
            </a:r>
            <a:r>
              <a:rPr lang="en-GB" dirty="0" err="1"/>
              <a:t>þarf</a:t>
            </a:r>
            <a:r>
              <a:rPr lang="en-GB" dirty="0"/>
              <a:t> </a:t>
            </a:r>
            <a:r>
              <a:rPr lang="en-GB" dirty="0" err="1"/>
              <a:t>vélin</a:t>
            </a:r>
            <a:r>
              <a:rPr lang="en-GB" dirty="0"/>
              <a:t> </a:t>
            </a:r>
            <a:r>
              <a:rPr lang="en-GB" dirty="0" err="1"/>
              <a:t>eldsneyti</a:t>
            </a:r>
            <a:endParaRPr lang="en-GB" dirty="0"/>
          </a:p>
          <a:p>
            <a:r>
              <a:rPr lang="en-GB" dirty="0" err="1"/>
              <a:t>Ef</a:t>
            </a:r>
            <a:r>
              <a:rPr lang="en-GB" dirty="0"/>
              <a:t> </a:t>
            </a:r>
            <a:r>
              <a:rPr lang="en-GB" dirty="0" err="1"/>
              <a:t>það</a:t>
            </a:r>
            <a:r>
              <a:rPr lang="en-GB" dirty="0"/>
              <a:t> </a:t>
            </a:r>
            <a:r>
              <a:rPr lang="en-GB" dirty="0" err="1"/>
              <a:t>bragðast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þá</a:t>
            </a:r>
            <a:r>
              <a:rPr lang="en-GB" dirty="0"/>
              <a:t>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það</a:t>
            </a:r>
            <a:r>
              <a:rPr lang="en-GB" dirty="0"/>
              <a:t> </a:t>
            </a:r>
            <a:r>
              <a:rPr lang="en-GB" dirty="0" err="1"/>
              <a:t>líklega</a:t>
            </a:r>
            <a:r>
              <a:rPr lang="en-GB" dirty="0"/>
              <a:t> </a:t>
            </a:r>
            <a:r>
              <a:rPr lang="en-GB" dirty="0" err="1"/>
              <a:t>ekki</a:t>
            </a:r>
            <a:r>
              <a:rPr lang="en-GB" dirty="0"/>
              <a:t> </a:t>
            </a:r>
            <a:r>
              <a:rPr lang="en-GB" dirty="0" err="1"/>
              <a:t>gott</a:t>
            </a:r>
            <a:r>
              <a:rPr lang="en-GB" dirty="0"/>
              <a:t> </a:t>
            </a:r>
            <a:r>
              <a:rPr lang="en-GB" dirty="0" err="1"/>
              <a:t>fyrir</a:t>
            </a:r>
            <a:r>
              <a:rPr lang="en-GB" dirty="0"/>
              <a:t> </a:t>
            </a:r>
            <a:r>
              <a:rPr lang="en-GB" dirty="0" err="1"/>
              <a:t>þig</a:t>
            </a:r>
            <a:endParaRPr lang="en-GB" dirty="0"/>
          </a:p>
          <a:p>
            <a:r>
              <a:rPr lang="en-GB" dirty="0" err="1"/>
              <a:t>Ef</a:t>
            </a:r>
            <a:r>
              <a:rPr lang="en-GB" dirty="0"/>
              <a:t> </a:t>
            </a:r>
            <a:r>
              <a:rPr lang="en-GB" dirty="0" err="1"/>
              <a:t>það</a:t>
            </a:r>
            <a:r>
              <a:rPr lang="en-GB" dirty="0"/>
              <a:t> </a:t>
            </a:r>
            <a:r>
              <a:rPr lang="en-GB" dirty="0" err="1"/>
              <a:t>bráðnar</a:t>
            </a:r>
            <a:r>
              <a:rPr lang="en-GB" dirty="0"/>
              <a:t> í </a:t>
            </a:r>
            <a:r>
              <a:rPr lang="en-GB" dirty="0" err="1"/>
              <a:t>munninum</a:t>
            </a:r>
            <a:r>
              <a:rPr lang="en-GB" dirty="0"/>
              <a:t> </a:t>
            </a:r>
            <a:r>
              <a:rPr lang="en-GB" dirty="0" err="1"/>
              <a:t>þá</a:t>
            </a:r>
            <a:r>
              <a:rPr lang="en-GB" dirty="0"/>
              <a:t>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það</a:t>
            </a:r>
            <a:r>
              <a:rPr lang="en-GB" dirty="0"/>
              <a:t> </a:t>
            </a:r>
            <a:r>
              <a:rPr lang="en-GB" dirty="0" err="1"/>
              <a:t>örugglega</a:t>
            </a:r>
            <a:r>
              <a:rPr lang="en-GB" dirty="0"/>
              <a:t> shit </a:t>
            </a:r>
            <a:r>
              <a:rPr lang="en-GB" dirty="0" err="1"/>
              <a:t>nema</a:t>
            </a:r>
            <a:r>
              <a:rPr lang="en-GB" dirty="0"/>
              <a:t> </a:t>
            </a:r>
            <a:r>
              <a:rPr lang="en-GB" dirty="0" err="1"/>
              <a:t>Kjuklingur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18" y="3618747"/>
            <a:ext cx="9432990" cy="241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10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547" y="1065589"/>
            <a:ext cx="4934158" cy="4934158"/>
          </a:xfrm>
        </p:spPr>
      </p:pic>
    </p:spTree>
    <p:extLst>
      <p:ext uri="{BB962C8B-B14F-4D97-AF65-F5344CB8AC3E}">
        <p14:creationId xmlns:p14="http://schemas.microsoft.com/office/powerpoint/2010/main" val="2538587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BroScience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671" y="4297019"/>
            <a:ext cx="2247900" cy="224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58" y="365125"/>
            <a:ext cx="2809875" cy="2809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32" y="4425199"/>
            <a:ext cx="3781480" cy="2132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6" y="1326230"/>
            <a:ext cx="3144043" cy="2970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514" y="4425199"/>
            <a:ext cx="2260018" cy="2260018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412962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354928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05" y="453416"/>
            <a:ext cx="4169945" cy="4681353"/>
          </a:xfrm>
        </p:spPr>
      </p:pic>
    </p:spTree>
    <p:extLst>
      <p:ext uri="{BB962C8B-B14F-4D97-AF65-F5344CB8AC3E}">
        <p14:creationId xmlns:p14="http://schemas.microsoft.com/office/powerpoint/2010/main" val="1756341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hvad</a:t>
            </a:r>
            <a:r>
              <a:rPr lang="en-GB" dirty="0"/>
              <a:t> a ad </a:t>
            </a:r>
            <a:r>
              <a:rPr lang="en-GB" dirty="0" err="1"/>
              <a:t>gera</a:t>
            </a:r>
            <a:r>
              <a:rPr lang="en-GB" dirty="0"/>
              <a:t> I </a:t>
            </a:r>
            <a:r>
              <a:rPr lang="en-GB" dirty="0" err="1"/>
              <a:t>raektinni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God spurning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19262"/>
            <a:ext cx="4696326" cy="421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85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914" y="1690688"/>
            <a:ext cx="6090715" cy="3442578"/>
          </a:xfrm>
        </p:spPr>
      </p:pic>
    </p:spTree>
    <p:extLst>
      <p:ext uri="{BB962C8B-B14F-4D97-AF65-F5344CB8AC3E}">
        <p14:creationId xmlns:p14="http://schemas.microsoft.com/office/powerpoint/2010/main" val="1067165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Mismunandi</a:t>
            </a:r>
            <a:r>
              <a:rPr lang="en-GB" dirty="0"/>
              <a:t> </a:t>
            </a:r>
            <a:r>
              <a:rPr lang="en-GB" dirty="0" err="1"/>
              <a:t>vodvahopar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599" y="1690688"/>
            <a:ext cx="5093679" cy="415722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2838"/>
            <a:ext cx="6466306" cy="484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Chest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74" y="1690688"/>
            <a:ext cx="3631434" cy="198295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576" y="365125"/>
            <a:ext cx="371475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074" y="3510046"/>
            <a:ext cx="4153968" cy="297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8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10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30" name="Picture 6" descr="https://lh5.googleusercontent.com/iUe7Y8EnWs_NCUK2gditUsOKFV-KpobHwVgqdblpzuKEShFHbMhEK1FEsDj8m2UevQNLjDgtkcqd2Pgq98GQOI4B1NldczuEOpQzrEUJFopgrrLjBcFw8qnKkdzXPWI_KbG9URDsTQ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9199"/>
          <a:stretch/>
        </p:blipFill>
        <p:spPr bwMode="auto">
          <a:xfrm>
            <a:off x="5791200" y="1712782"/>
            <a:ext cx="4477543" cy="406556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4741218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Hvad</a:t>
            </a:r>
            <a:r>
              <a:rPr lang="en-US" dirty="0"/>
              <a:t> </a:t>
            </a:r>
            <a:r>
              <a:rPr lang="en-US" dirty="0" err="1"/>
              <a:t>eru</a:t>
            </a:r>
            <a:r>
              <a:rPr lang="en-US" dirty="0"/>
              <a:t> </a:t>
            </a:r>
            <a:r>
              <a:rPr lang="en-US" dirty="0" err="1"/>
              <a:t>vodvar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Ekki</a:t>
            </a:r>
            <a:r>
              <a:rPr lang="en-US" dirty="0"/>
              <a:t> Bernard</a:t>
            </a:r>
          </a:p>
          <a:p>
            <a:pPr fontAlgn="base"/>
            <a:r>
              <a:rPr lang="en-GB" dirty="0"/>
              <a:t>Bulk</a:t>
            </a:r>
          </a:p>
          <a:p>
            <a:pPr fontAlgn="base"/>
            <a:r>
              <a:rPr lang="en-GB" dirty="0" err="1"/>
              <a:t>Shredd</a:t>
            </a:r>
            <a:endParaRPr lang="en-GB" dirty="0"/>
          </a:p>
          <a:p>
            <a:pPr fontAlgn="base"/>
            <a:r>
              <a:rPr lang="en-GB" dirty="0"/>
              <a:t>Cut</a:t>
            </a:r>
          </a:p>
          <a:p>
            <a:pPr fontAlgn="base"/>
            <a:r>
              <a:rPr lang="en-GB" dirty="0" err="1"/>
              <a:t>Swole</a:t>
            </a:r>
            <a:endParaRPr lang="en-GB" dirty="0"/>
          </a:p>
          <a:p>
            <a:pPr fontAlgn="base"/>
            <a:r>
              <a:rPr lang="en-GB" dirty="0" err="1"/>
              <a:t>Swolelife</a:t>
            </a:r>
            <a:endParaRPr lang="en-GB" dirty="0"/>
          </a:p>
          <a:p>
            <a:pPr fontAlgn="base"/>
            <a:r>
              <a:rPr lang="en-GB" dirty="0"/>
              <a:t>Scrawny </a:t>
            </a:r>
            <a:r>
              <a:rPr lang="en-GB" dirty="0" err="1"/>
              <a:t>Chickenshit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31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Bicep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136" y="365125"/>
            <a:ext cx="5049074" cy="435133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67" y="753978"/>
            <a:ext cx="2986559" cy="19892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64283"/>
            <a:ext cx="3806992" cy="25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54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Tricep</a:t>
            </a:r>
            <a:r>
              <a:rPr lang="en-GB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14304"/>
            <a:ext cx="3336529" cy="221226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787" y="749216"/>
            <a:ext cx="3434013" cy="3124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28" y="3414963"/>
            <a:ext cx="4478756" cy="2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36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53" y="2603584"/>
            <a:ext cx="5242761" cy="2905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Bak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866022" cy="279358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34" y="208548"/>
            <a:ext cx="3856414" cy="239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82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Meira</a:t>
            </a:r>
            <a:r>
              <a:rPr lang="en-GB" dirty="0"/>
              <a:t> </a:t>
            </a:r>
            <a:r>
              <a:rPr lang="en-GB" dirty="0" err="1"/>
              <a:t>bak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73" y="1823579"/>
            <a:ext cx="4181475" cy="1981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726" y="3476124"/>
            <a:ext cx="38100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73" y="4018960"/>
            <a:ext cx="3228347" cy="231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32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Axlir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255" y="762966"/>
            <a:ext cx="5142857" cy="34285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252"/>
            <a:ext cx="4762500" cy="3571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939" y="4184094"/>
            <a:ext cx="4255168" cy="214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89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096124"/>
            <a:ext cx="5616744" cy="3510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Core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meira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97" y="919538"/>
            <a:ext cx="5143500" cy="3429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7"/>
            <a:ext cx="4454711" cy="188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44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Takk</a:t>
            </a:r>
            <a:r>
              <a:rPr lang="en-GB" dirty="0"/>
              <a:t> </a:t>
            </a:r>
            <a:r>
              <a:rPr lang="en-GB" dirty="0" err="1"/>
              <a:t>fyrir</a:t>
            </a:r>
            <a:r>
              <a:rPr lang="en-GB" dirty="0"/>
              <a:t> </a:t>
            </a:r>
            <a:r>
              <a:rPr lang="en-GB" dirty="0" err="1"/>
              <a:t>mig</a:t>
            </a:r>
            <a:r>
              <a:rPr lang="en-GB" dirty="0"/>
              <a:t>. Farid ad </a:t>
            </a:r>
            <a:r>
              <a:rPr lang="en-GB" dirty="0" err="1"/>
              <a:t>lyfta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717632" cy="419852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55" y="1509169"/>
            <a:ext cx="3878681" cy="4995271"/>
          </a:xfrm>
        </p:spPr>
      </p:pic>
    </p:spTree>
    <p:extLst>
      <p:ext uri="{BB962C8B-B14F-4D97-AF65-F5344CB8AC3E}">
        <p14:creationId xmlns:p14="http://schemas.microsoft.com/office/powerpoint/2010/main" val="1770853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111" y="1470882"/>
            <a:ext cx="7182351" cy="407321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374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Hvad</a:t>
            </a:r>
            <a:r>
              <a:rPr lang="en-GB" dirty="0"/>
              <a:t>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matur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Afhverju</a:t>
            </a:r>
            <a:r>
              <a:rPr lang="en-GB" dirty="0"/>
              <a:t>?</a:t>
            </a:r>
          </a:p>
          <a:p>
            <a:r>
              <a:rPr lang="en-GB" dirty="0" err="1"/>
              <a:t>Hvad</a:t>
            </a:r>
            <a:r>
              <a:rPr lang="en-GB" dirty="0"/>
              <a:t>?</a:t>
            </a:r>
          </a:p>
          <a:p>
            <a:r>
              <a:rPr lang="en-GB" dirty="0" err="1"/>
              <a:t>Hvenar</a:t>
            </a:r>
            <a:r>
              <a:rPr lang="en-GB" dirty="0"/>
              <a:t>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63" y="1690688"/>
            <a:ext cx="3838575" cy="3654991"/>
          </a:xfrm>
        </p:spPr>
      </p:pic>
    </p:spTree>
    <p:extLst>
      <p:ext uri="{BB962C8B-B14F-4D97-AF65-F5344CB8AC3E}">
        <p14:creationId xmlns:p14="http://schemas.microsoft.com/office/powerpoint/2010/main" val="51298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37" y="624355"/>
            <a:ext cx="7113421" cy="4719964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00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Afhverju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Matur</a:t>
            </a:r>
            <a:r>
              <a:rPr lang="en-GB" dirty="0"/>
              <a:t> </a:t>
            </a:r>
            <a:r>
              <a:rPr lang="en-GB" dirty="0" err="1"/>
              <a:t>er</a:t>
            </a:r>
            <a:r>
              <a:rPr lang="en-GB" dirty="0"/>
              <a:t> tad </a:t>
            </a:r>
            <a:r>
              <a:rPr lang="en-GB" dirty="0" err="1"/>
              <a:t>besta</a:t>
            </a:r>
            <a:r>
              <a:rPr lang="en-GB" dirty="0"/>
              <a:t>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tid</a:t>
            </a:r>
            <a:r>
              <a:rPr lang="en-GB" dirty="0"/>
              <a:t> </a:t>
            </a:r>
            <a:r>
              <a:rPr lang="en-GB" dirty="0" err="1"/>
              <a:t>faid</a:t>
            </a:r>
            <a:endParaRPr lang="en-GB" dirty="0"/>
          </a:p>
          <a:p>
            <a:r>
              <a:rPr lang="en-GB" dirty="0" err="1"/>
              <a:t>Mataradi</a:t>
            </a:r>
            <a:r>
              <a:rPr lang="en-GB" dirty="0"/>
              <a:t>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mjog</a:t>
            </a:r>
            <a:r>
              <a:rPr lang="en-GB" dirty="0"/>
              <a:t> </a:t>
            </a:r>
            <a:r>
              <a:rPr lang="en-GB" dirty="0" err="1"/>
              <a:t>mikilvagt</a:t>
            </a:r>
            <a:endParaRPr lang="en-GB" dirty="0"/>
          </a:p>
          <a:p>
            <a:r>
              <a:rPr lang="en-GB" dirty="0" err="1"/>
              <a:t>Mataradi</a:t>
            </a:r>
            <a:r>
              <a:rPr lang="en-GB" dirty="0"/>
              <a:t>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allt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94" y="1497379"/>
            <a:ext cx="4791820" cy="3871790"/>
          </a:xfrm>
        </p:spPr>
      </p:pic>
    </p:spTree>
    <p:extLst>
      <p:ext uri="{BB962C8B-B14F-4D97-AF65-F5344CB8AC3E}">
        <p14:creationId xmlns:p14="http://schemas.microsoft.com/office/powerpoint/2010/main" val="1673633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99" y="1217989"/>
            <a:ext cx="6329454" cy="421963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429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Hvad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Mikid</a:t>
            </a:r>
            <a:r>
              <a:rPr lang="en-GB" dirty="0"/>
              <a:t> </a:t>
            </a:r>
            <a:r>
              <a:rPr lang="en-GB" dirty="0" err="1"/>
              <a:t>protin</a:t>
            </a:r>
            <a:endParaRPr lang="en-GB" dirty="0"/>
          </a:p>
          <a:p>
            <a:r>
              <a:rPr lang="en-GB" dirty="0" err="1"/>
              <a:t>Kolvetni</a:t>
            </a:r>
            <a:r>
              <a:rPr lang="en-GB" dirty="0"/>
              <a:t> </a:t>
            </a:r>
            <a:r>
              <a:rPr lang="en-GB" dirty="0" err="1"/>
              <a:t>lika</a:t>
            </a:r>
            <a:endParaRPr lang="en-GB" dirty="0"/>
          </a:p>
          <a:p>
            <a:r>
              <a:rPr lang="en-GB" dirty="0" err="1"/>
              <a:t>Fita</a:t>
            </a:r>
            <a:r>
              <a:rPr lang="en-GB" dirty="0"/>
              <a:t> ma </a:t>
            </a:r>
            <a:r>
              <a:rPr lang="en-GB" dirty="0" err="1"/>
              <a:t>alveg</a:t>
            </a:r>
            <a:endParaRPr lang="en-GB" dirty="0"/>
          </a:p>
          <a:p>
            <a:r>
              <a:rPr lang="en-GB" dirty="0" err="1"/>
              <a:t>Helst</a:t>
            </a:r>
            <a:r>
              <a:rPr lang="en-GB" dirty="0"/>
              <a:t> </a:t>
            </a:r>
            <a:r>
              <a:rPr lang="en-GB" dirty="0" err="1"/>
              <a:t>ekki</a:t>
            </a:r>
            <a:r>
              <a:rPr lang="en-GB" dirty="0"/>
              <a:t> </a:t>
            </a:r>
            <a:r>
              <a:rPr lang="en-GB" dirty="0" err="1"/>
              <a:t>sykur</a:t>
            </a:r>
            <a:endParaRPr lang="en-GB" dirty="0"/>
          </a:p>
          <a:p>
            <a:r>
              <a:rPr lang="en-GB" dirty="0" err="1"/>
              <a:t>Slatur</a:t>
            </a:r>
            <a:r>
              <a:rPr lang="en-GB" dirty="0"/>
              <a:t>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snilld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72488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</TotalTime>
  <Words>183</Words>
  <Application>Microsoft Office PowerPoint</Application>
  <PresentationFormat>Widescreen</PresentationFormat>
  <Paragraphs>63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GAINZ</vt:lpstr>
      <vt:lpstr>PowerPoint Presentation</vt:lpstr>
      <vt:lpstr>Hvad eru vodvar?</vt:lpstr>
      <vt:lpstr>PowerPoint Presentation</vt:lpstr>
      <vt:lpstr>Hvad er matur</vt:lpstr>
      <vt:lpstr>PowerPoint Presentation</vt:lpstr>
      <vt:lpstr>Afhverju?</vt:lpstr>
      <vt:lpstr>PowerPoint Presentation</vt:lpstr>
      <vt:lpstr>Hvad?</vt:lpstr>
      <vt:lpstr>PowerPoint Presentation</vt:lpstr>
      <vt:lpstr>Hvenar?</vt:lpstr>
      <vt:lpstr>Faedubotar efni</vt:lpstr>
      <vt:lpstr>Ásbjörn Árni Ásbjörnsson</vt:lpstr>
      <vt:lpstr>Sterar </vt:lpstr>
      <vt:lpstr>PowerPoint Presentation</vt:lpstr>
      <vt:lpstr>Málfræði</vt:lpstr>
      <vt:lpstr>PowerPoint Presentation</vt:lpstr>
      <vt:lpstr>Hvers vegna??</vt:lpstr>
      <vt:lpstr>PowerPoint Presentation</vt:lpstr>
      <vt:lpstr>Hvernig fae eg GAINZ?</vt:lpstr>
      <vt:lpstr>PowerPoint Presentation</vt:lpstr>
      <vt:lpstr>Orka</vt:lpstr>
      <vt:lpstr>PowerPoint Presentation</vt:lpstr>
      <vt:lpstr>BroScience</vt:lpstr>
      <vt:lpstr>PowerPoint Presentation</vt:lpstr>
      <vt:lpstr>En hvad a ad gera I raektinni</vt:lpstr>
      <vt:lpstr>PowerPoint Presentation</vt:lpstr>
      <vt:lpstr>Mismunandi vodvahopar</vt:lpstr>
      <vt:lpstr>Chest </vt:lpstr>
      <vt:lpstr>Bicep </vt:lpstr>
      <vt:lpstr>Tricep </vt:lpstr>
      <vt:lpstr>Bak</vt:lpstr>
      <vt:lpstr>Meira bak</vt:lpstr>
      <vt:lpstr>Axlir</vt:lpstr>
      <vt:lpstr>Core og meira</vt:lpstr>
      <vt:lpstr>Takk fyrir mig. Farid ad lyfta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GAINZ</dc:title>
  <dc:creator>Palli</dc:creator>
  <cp:lastModifiedBy>Palli</cp:lastModifiedBy>
  <cp:revision>9</cp:revision>
  <dcterms:created xsi:type="dcterms:W3CDTF">2017-01-17T13:42:00Z</dcterms:created>
  <dcterms:modified xsi:type="dcterms:W3CDTF">2017-01-17T14:51:02Z</dcterms:modified>
</cp:coreProperties>
</file>